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77" r:id="rId6"/>
    <p:sldId id="269" r:id="rId7"/>
    <p:sldId id="1588" r:id="rId8"/>
    <p:sldId id="1587" r:id="rId9"/>
    <p:sldId id="289" r:id="rId10"/>
    <p:sldId id="306" r:id="rId11"/>
    <p:sldId id="291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D1F7-71F3-4E08-942F-331F5B0D01B9}" v="13" dt="2024-04-11T13:17:22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8"/>
    <p:restoredTop sz="97625"/>
  </p:normalViewPr>
  <p:slideViewPr>
    <p:cSldViewPr snapToGrid="0" snapToObjects="1">
      <p:cViewPr varScale="1">
        <p:scale>
          <a:sx n="120" d="100"/>
          <a:sy n="120" d="100"/>
        </p:scale>
        <p:origin x="26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 Zhang" userId="S::rzhang@wmo.int::5db6996c-7f4f-48d0-9d22-b57886f5d1a0" providerId="AD" clId="Web-{88D16870-107F-5C20-647B-5F12E60F62EE}"/>
    <pc:docChg chg="addSld delSld">
      <pc:chgData name="Ran Zhang" userId="S::rzhang@wmo.int::5db6996c-7f4f-48d0-9d22-b57886f5d1a0" providerId="AD" clId="Web-{88D16870-107F-5C20-647B-5F12E60F62EE}" dt="2024-02-29T17:42:29.360" v="8"/>
      <pc:docMkLst>
        <pc:docMk/>
      </pc:docMkLst>
      <pc:sldChg chg="add">
        <pc:chgData name="Ran Zhang" userId="S::rzhang@wmo.int::5db6996c-7f4f-48d0-9d22-b57886f5d1a0" providerId="AD" clId="Web-{88D16870-107F-5C20-647B-5F12E60F62EE}" dt="2024-02-29T17:42:24.031" v="6"/>
        <pc:sldMkLst>
          <pc:docMk/>
          <pc:sldMk cId="3984033265" sldId="265"/>
        </pc:sldMkLst>
      </pc:sldChg>
      <pc:sldChg chg="del">
        <pc:chgData name="Ran Zhang" userId="S::rzhang@wmo.int::5db6996c-7f4f-48d0-9d22-b57886f5d1a0" providerId="AD" clId="Web-{88D16870-107F-5C20-647B-5F12E60F62EE}" dt="2024-02-29T17:42:29.360" v="8"/>
        <pc:sldMkLst>
          <pc:docMk/>
          <pc:sldMk cId="133913700" sldId="266"/>
        </pc:sldMkLst>
      </pc:sldChg>
      <pc:sldChg chg="del">
        <pc:chgData name="Ran Zhang" userId="S::rzhang@wmo.int::5db6996c-7f4f-48d0-9d22-b57886f5d1a0" providerId="AD" clId="Web-{88D16870-107F-5C20-647B-5F12E60F62EE}" dt="2024-02-29T17:42:14.859" v="5"/>
        <pc:sldMkLst>
          <pc:docMk/>
          <pc:sldMk cId="1605359038" sldId="267"/>
        </pc:sldMkLst>
      </pc:sldChg>
      <pc:sldChg chg="add">
        <pc:chgData name="Ran Zhang" userId="S::rzhang@wmo.int::5db6996c-7f4f-48d0-9d22-b57886f5d1a0" providerId="AD" clId="Web-{88D16870-107F-5C20-647B-5F12E60F62EE}" dt="2024-02-29T17:41:57.249" v="2"/>
        <pc:sldMkLst>
          <pc:docMk/>
          <pc:sldMk cId="1782598935" sldId="268"/>
        </pc:sldMkLst>
      </pc:sldChg>
      <pc:sldChg chg="add">
        <pc:chgData name="Ran Zhang" userId="S::rzhang@wmo.int::5db6996c-7f4f-48d0-9d22-b57886f5d1a0" providerId="AD" clId="Web-{88D16870-107F-5C20-647B-5F12E60F62EE}" dt="2024-02-29T17:41:44.718" v="0"/>
        <pc:sldMkLst>
          <pc:docMk/>
          <pc:sldMk cId="3534502772" sldId="269"/>
        </pc:sldMkLst>
      </pc:sldChg>
      <pc:sldChg chg="del">
        <pc:chgData name="Ran Zhang" userId="S::rzhang@wmo.int::5db6996c-7f4f-48d0-9d22-b57886f5d1a0" providerId="AD" clId="Web-{88D16870-107F-5C20-647B-5F12E60F62EE}" dt="2024-02-29T17:41:47.452" v="1"/>
        <pc:sldMkLst>
          <pc:docMk/>
          <pc:sldMk cId="1366503452" sldId="270"/>
        </pc:sldMkLst>
      </pc:sldChg>
      <pc:sldChg chg="del">
        <pc:chgData name="Ran Zhang" userId="S::rzhang@wmo.int::5db6996c-7f4f-48d0-9d22-b57886f5d1a0" providerId="AD" clId="Web-{88D16870-107F-5C20-647B-5F12E60F62EE}" dt="2024-02-29T17:41:59.859" v="3"/>
        <pc:sldMkLst>
          <pc:docMk/>
          <pc:sldMk cId="1457567236" sldId="282"/>
        </pc:sldMkLst>
      </pc:sldChg>
      <pc:sldChg chg="add del">
        <pc:chgData name="Ran Zhang" userId="S::rzhang@wmo.int::5db6996c-7f4f-48d0-9d22-b57886f5d1a0" providerId="AD" clId="Web-{88D16870-107F-5C20-647B-5F12E60F62EE}" dt="2024-02-29T17:42:26.469" v="7"/>
        <pc:sldMkLst>
          <pc:docMk/>
          <pc:sldMk cId="4106795463" sldId="284"/>
        </pc:sldMkLst>
      </pc:sldChg>
    </pc:docChg>
  </pc:docChgLst>
  <pc:docChgLst>
    <pc:chgData name="Jesse Andries" userId="f0c5e74f-7a8b-459f-93e1-7ff474307080" providerId="ADAL" clId="{1F24D1F7-71F3-4E08-942F-331F5B0D01B9}"/>
    <pc:docChg chg="undo custSel addSld delSld modSld sldOrd">
      <pc:chgData name="Jesse Andries" userId="f0c5e74f-7a8b-459f-93e1-7ff474307080" providerId="ADAL" clId="{1F24D1F7-71F3-4E08-942F-331F5B0D01B9}" dt="2024-04-11T13:54:46.298" v="1081" actId="47"/>
      <pc:docMkLst>
        <pc:docMk/>
      </pc:docMkLst>
      <pc:sldChg chg="del ord">
        <pc:chgData name="Jesse Andries" userId="f0c5e74f-7a8b-459f-93e1-7ff474307080" providerId="ADAL" clId="{1F24D1F7-71F3-4E08-942F-331F5B0D01B9}" dt="2024-04-11T13:54:46.298" v="1081" actId="47"/>
        <pc:sldMkLst>
          <pc:docMk/>
          <pc:sldMk cId="3984033265" sldId="265"/>
        </pc:sldMkLst>
      </pc:sldChg>
      <pc:sldChg chg="delSp modSp mod ord">
        <pc:chgData name="Jesse Andries" userId="f0c5e74f-7a8b-459f-93e1-7ff474307080" providerId="ADAL" clId="{1F24D1F7-71F3-4E08-942F-331F5B0D01B9}" dt="2024-04-11T13:54:22.422" v="1080" actId="14100"/>
        <pc:sldMkLst>
          <pc:docMk/>
          <pc:sldMk cId="1782598935" sldId="268"/>
        </pc:sldMkLst>
        <pc:spChg chg="del">
          <ac:chgData name="Jesse Andries" userId="f0c5e74f-7a8b-459f-93e1-7ff474307080" providerId="ADAL" clId="{1F24D1F7-71F3-4E08-942F-331F5B0D01B9}" dt="2024-04-11T13:45:51.523" v="881" actId="478"/>
          <ac:spMkLst>
            <pc:docMk/>
            <pc:sldMk cId="1782598935" sldId="268"/>
            <ac:spMk id="4" creationId="{54B4500F-5490-1249-8717-83EA92553B47}"/>
          </ac:spMkLst>
        </pc:spChg>
        <pc:spChg chg="mod">
          <ac:chgData name="Jesse Andries" userId="f0c5e74f-7a8b-459f-93e1-7ff474307080" providerId="ADAL" clId="{1F24D1F7-71F3-4E08-942F-331F5B0D01B9}" dt="2024-04-11T13:54:22.422" v="1080" actId="14100"/>
          <ac:spMkLst>
            <pc:docMk/>
            <pc:sldMk cId="1782598935" sldId="268"/>
            <ac:spMk id="5" creationId="{47C33F45-D55E-44B4-E6DF-B3168D8571C9}"/>
          </ac:spMkLst>
        </pc:spChg>
        <pc:spChg chg="mod">
          <ac:chgData name="Jesse Andries" userId="f0c5e74f-7a8b-459f-93e1-7ff474307080" providerId="ADAL" clId="{1F24D1F7-71F3-4E08-942F-331F5B0D01B9}" dt="2024-04-11T13:47:16.021" v="891" actId="115"/>
          <ac:spMkLst>
            <pc:docMk/>
            <pc:sldMk cId="1782598935" sldId="268"/>
            <ac:spMk id="6" creationId="{C82A2680-8980-374E-A5E8-0DF8347D0DBF}"/>
          </ac:spMkLst>
        </pc:spChg>
      </pc:sldChg>
      <pc:sldChg chg="delSp modSp mod">
        <pc:chgData name="Jesse Andries" userId="f0c5e74f-7a8b-459f-93e1-7ff474307080" providerId="ADAL" clId="{1F24D1F7-71F3-4E08-942F-331F5B0D01B9}" dt="2024-04-11T13:50:45.389" v="1062" actId="1076"/>
        <pc:sldMkLst>
          <pc:docMk/>
          <pc:sldMk cId="3534502772" sldId="269"/>
        </pc:sldMkLst>
        <pc:spChg chg="mod">
          <ac:chgData name="Jesse Andries" userId="f0c5e74f-7a8b-459f-93e1-7ff474307080" providerId="ADAL" clId="{1F24D1F7-71F3-4E08-942F-331F5B0D01B9}" dt="2024-04-11T13:50:45.389" v="1062" actId="1076"/>
          <ac:spMkLst>
            <pc:docMk/>
            <pc:sldMk cId="3534502772" sldId="269"/>
            <ac:spMk id="3" creationId="{BAD84F13-C100-1B34-217A-704EB82E3E7C}"/>
          </ac:spMkLst>
        </pc:spChg>
        <pc:spChg chg="del">
          <ac:chgData name="Jesse Andries" userId="f0c5e74f-7a8b-459f-93e1-7ff474307080" providerId="ADAL" clId="{1F24D1F7-71F3-4E08-942F-331F5B0D01B9}" dt="2024-04-11T13:27:16.773" v="741" actId="478"/>
          <ac:spMkLst>
            <pc:docMk/>
            <pc:sldMk cId="3534502772" sldId="269"/>
            <ac:spMk id="5" creationId="{3124F6EF-FB18-CDF2-3BC1-04834AC29EB9}"/>
          </ac:spMkLst>
        </pc:spChg>
      </pc:sldChg>
      <pc:sldChg chg="modSp mod">
        <pc:chgData name="Jesse Andries" userId="f0c5e74f-7a8b-459f-93e1-7ff474307080" providerId="ADAL" clId="{1F24D1F7-71F3-4E08-942F-331F5B0D01B9}" dt="2024-04-11T09:01:37.086" v="73" actId="20577"/>
        <pc:sldMkLst>
          <pc:docMk/>
          <pc:sldMk cId="1088218460" sldId="277"/>
        </pc:sldMkLst>
        <pc:spChg chg="mod">
          <ac:chgData name="Jesse Andries" userId="f0c5e74f-7a8b-459f-93e1-7ff474307080" providerId="ADAL" clId="{1F24D1F7-71F3-4E08-942F-331F5B0D01B9}" dt="2024-04-11T09:01:37.086" v="73" actId="20577"/>
          <ac:spMkLst>
            <pc:docMk/>
            <pc:sldMk cId="1088218460" sldId="277"/>
            <ac:spMk id="2" creationId="{9500F7D2-A954-8761-3527-C158DDFB1106}"/>
          </ac:spMkLst>
        </pc:spChg>
        <pc:spChg chg="mod">
          <ac:chgData name="Jesse Andries" userId="f0c5e74f-7a8b-459f-93e1-7ff474307080" providerId="ADAL" clId="{1F24D1F7-71F3-4E08-942F-331F5B0D01B9}" dt="2024-04-11T09:00:32.153" v="52" actId="1035"/>
          <ac:spMkLst>
            <pc:docMk/>
            <pc:sldMk cId="1088218460" sldId="277"/>
            <ac:spMk id="6" creationId="{C8461C19-E495-4638-9078-AC28B05A0BE5}"/>
          </ac:spMkLst>
        </pc:spChg>
      </pc:sldChg>
      <pc:sldChg chg="del ord">
        <pc:chgData name="Jesse Andries" userId="f0c5e74f-7a8b-459f-93e1-7ff474307080" providerId="ADAL" clId="{1F24D1F7-71F3-4E08-942F-331F5B0D01B9}" dt="2024-04-11T13:54:46.298" v="1081" actId="47"/>
        <pc:sldMkLst>
          <pc:docMk/>
          <pc:sldMk cId="2572695181" sldId="283"/>
        </pc:sldMkLst>
      </pc:sldChg>
      <pc:sldChg chg="del">
        <pc:chgData name="Jesse Andries" userId="f0c5e74f-7a8b-459f-93e1-7ff474307080" providerId="ADAL" clId="{1F24D1F7-71F3-4E08-942F-331F5B0D01B9}" dt="2024-04-11T09:01:52.680" v="74" actId="47"/>
        <pc:sldMkLst>
          <pc:docMk/>
          <pc:sldMk cId="1502207920" sldId="284"/>
        </pc:sldMkLst>
      </pc:sldChg>
      <pc:sldChg chg="add del setBg">
        <pc:chgData name="Jesse Andries" userId="f0c5e74f-7a8b-459f-93e1-7ff474307080" providerId="ADAL" clId="{1F24D1F7-71F3-4E08-942F-331F5B0D01B9}" dt="2024-04-11T13:17:25.975" v="355" actId="47"/>
        <pc:sldMkLst>
          <pc:docMk/>
          <pc:sldMk cId="2202987935" sldId="285"/>
        </pc:sldMkLst>
      </pc:sldChg>
      <pc:sldChg chg="del">
        <pc:chgData name="Jesse Andries" userId="f0c5e74f-7a8b-459f-93e1-7ff474307080" providerId="ADAL" clId="{1F24D1F7-71F3-4E08-942F-331F5B0D01B9}" dt="2024-04-11T13:24:08.488" v="585" actId="2696"/>
        <pc:sldMkLst>
          <pc:docMk/>
          <pc:sldMk cId="1605535653" sldId="287"/>
        </pc:sldMkLst>
      </pc:sldChg>
      <pc:sldChg chg="modSp mod">
        <pc:chgData name="Jesse Andries" userId="f0c5e74f-7a8b-459f-93e1-7ff474307080" providerId="ADAL" clId="{1F24D1F7-71F3-4E08-942F-331F5B0D01B9}" dt="2024-04-11T09:14:17.073" v="153" actId="1076"/>
        <pc:sldMkLst>
          <pc:docMk/>
          <pc:sldMk cId="3123731922" sldId="289"/>
        </pc:sldMkLst>
        <pc:spChg chg="mod">
          <ac:chgData name="Jesse Andries" userId="f0c5e74f-7a8b-459f-93e1-7ff474307080" providerId="ADAL" clId="{1F24D1F7-71F3-4E08-942F-331F5B0D01B9}" dt="2024-04-11T09:14:17.073" v="153" actId="1076"/>
          <ac:spMkLst>
            <pc:docMk/>
            <pc:sldMk cId="3123731922" sldId="289"/>
            <ac:spMk id="5" creationId="{47C33F45-D55E-44B4-E6DF-B3168D8571C9}"/>
          </ac:spMkLst>
        </pc:spChg>
      </pc:sldChg>
      <pc:sldChg chg="addSp delSp modSp mod ord">
        <pc:chgData name="Jesse Andries" userId="f0c5e74f-7a8b-459f-93e1-7ff474307080" providerId="ADAL" clId="{1F24D1F7-71F3-4E08-942F-331F5B0D01B9}" dt="2024-04-11T13:53:08.701" v="1068" actId="20577"/>
        <pc:sldMkLst>
          <pc:docMk/>
          <pc:sldMk cId="165379046" sldId="291"/>
        </pc:sldMkLst>
        <pc:spChg chg="add mod">
          <ac:chgData name="Jesse Andries" userId="f0c5e74f-7a8b-459f-93e1-7ff474307080" providerId="ADAL" clId="{1F24D1F7-71F3-4E08-942F-331F5B0D01B9}" dt="2024-04-11T13:53:08.701" v="1068" actId="20577"/>
          <ac:spMkLst>
            <pc:docMk/>
            <pc:sldMk cId="165379046" sldId="291"/>
            <ac:spMk id="3" creationId="{78B7903F-9C4F-B5E2-6F8A-0C586CC7DFFF}"/>
          </ac:spMkLst>
        </pc:spChg>
        <pc:spChg chg="add mod">
          <ac:chgData name="Jesse Andries" userId="f0c5e74f-7a8b-459f-93e1-7ff474307080" providerId="ADAL" clId="{1F24D1F7-71F3-4E08-942F-331F5B0D01B9}" dt="2024-04-11T09:28:35.368" v="254" actId="1076"/>
          <ac:spMkLst>
            <pc:docMk/>
            <pc:sldMk cId="165379046" sldId="291"/>
            <ac:spMk id="4" creationId="{D66B69ED-1A25-4785-4448-10E2C6750C84}"/>
          </ac:spMkLst>
        </pc:spChg>
        <pc:spChg chg="mod">
          <ac:chgData name="Jesse Andries" userId="f0c5e74f-7a8b-459f-93e1-7ff474307080" providerId="ADAL" clId="{1F24D1F7-71F3-4E08-942F-331F5B0D01B9}" dt="2024-04-11T09:23:53.625" v="221" actId="1076"/>
          <ac:spMkLst>
            <pc:docMk/>
            <pc:sldMk cId="165379046" sldId="291"/>
            <ac:spMk id="5" creationId="{47C33F45-D55E-44B4-E6DF-B3168D8571C9}"/>
          </ac:spMkLst>
        </pc:spChg>
        <pc:spChg chg="add mod">
          <ac:chgData name="Jesse Andries" userId="f0c5e74f-7a8b-459f-93e1-7ff474307080" providerId="ADAL" clId="{1F24D1F7-71F3-4E08-942F-331F5B0D01B9}" dt="2024-04-11T13:09:24.971" v="263" actId="1076"/>
          <ac:spMkLst>
            <pc:docMk/>
            <pc:sldMk cId="165379046" sldId="291"/>
            <ac:spMk id="6" creationId="{F6C83253-13A3-1402-DD2C-F33432764121}"/>
          </ac:spMkLst>
        </pc:spChg>
        <pc:spChg chg="add del mod">
          <ac:chgData name="Jesse Andries" userId="f0c5e74f-7a8b-459f-93e1-7ff474307080" providerId="ADAL" clId="{1F24D1F7-71F3-4E08-942F-331F5B0D01B9}" dt="2024-04-11T13:10:03.626" v="265" actId="478"/>
          <ac:spMkLst>
            <pc:docMk/>
            <pc:sldMk cId="165379046" sldId="291"/>
            <ac:spMk id="7" creationId="{6D909B20-E2E2-3D3F-C928-C8274CC6468A}"/>
          </ac:spMkLst>
        </pc:spChg>
        <pc:spChg chg="add mod">
          <ac:chgData name="Jesse Andries" userId="f0c5e74f-7a8b-459f-93e1-7ff474307080" providerId="ADAL" clId="{1F24D1F7-71F3-4E08-942F-331F5B0D01B9}" dt="2024-04-11T13:11:04.170" v="339" actId="1076"/>
          <ac:spMkLst>
            <pc:docMk/>
            <pc:sldMk cId="165379046" sldId="291"/>
            <ac:spMk id="8" creationId="{A476A7D1-968D-E301-B5EC-F543974FDEC5}"/>
          </ac:spMkLst>
        </pc:spChg>
      </pc:sldChg>
      <pc:sldChg chg="addSp modSp mod">
        <pc:chgData name="Jesse Andries" userId="f0c5e74f-7a8b-459f-93e1-7ff474307080" providerId="ADAL" clId="{1F24D1F7-71F3-4E08-942F-331F5B0D01B9}" dt="2024-04-11T13:13:40.090" v="353" actId="1076"/>
        <pc:sldMkLst>
          <pc:docMk/>
          <pc:sldMk cId="2780872079" sldId="1587"/>
        </pc:sldMkLst>
        <pc:spChg chg="add mod">
          <ac:chgData name="Jesse Andries" userId="f0c5e74f-7a8b-459f-93e1-7ff474307080" providerId="ADAL" clId="{1F24D1F7-71F3-4E08-942F-331F5B0D01B9}" dt="2024-04-11T13:13:40.090" v="353" actId="1076"/>
          <ac:spMkLst>
            <pc:docMk/>
            <pc:sldMk cId="2780872079" sldId="1587"/>
            <ac:spMk id="16" creationId="{7ADCB4DC-DD52-5511-91D9-6E939594EB3C}"/>
          </ac:spMkLst>
        </pc:spChg>
        <pc:cxnChg chg="add mod">
          <ac:chgData name="Jesse Andries" userId="f0c5e74f-7a8b-459f-93e1-7ff474307080" providerId="ADAL" clId="{1F24D1F7-71F3-4E08-942F-331F5B0D01B9}" dt="2024-04-11T09:07:53.557" v="76" actId="1076"/>
          <ac:cxnSpMkLst>
            <pc:docMk/>
            <pc:sldMk cId="2780872079" sldId="1587"/>
            <ac:cxnSpMk id="4" creationId="{A7EEF27A-95A1-F930-448B-06B428067F00}"/>
          </ac:cxnSpMkLst>
        </pc:cxnChg>
      </pc:sldChg>
      <pc:sldChg chg="modSp mod">
        <pc:chgData name="Jesse Andries" userId="f0c5e74f-7a8b-459f-93e1-7ff474307080" providerId="ADAL" clId="{1F24D1F7-71F3-4E08-942F-331F5B0D01B9}" dt="2024-04-11T13:36:19.037" v="838" actId="6549"/>
        <pc:sldMkLst>
          <pc:docMk/>
          <pc:sldMk cId="2896438180" sldId="1588"/>
        </pc:sldMkLst>
        <pc:spChg chg="mod">
          <ac:chgData name="Jesse Andries" userId="f0c5e74f-7a8b-459f-93e1-7ff474307080" providerId="ADAL" clId="{1F24D1F7-71F3-4E08-942F-331F5B0D01B9}" dt="2024-04-11T13:36:19.037" v="838" actId="6549"/>
          <ac:spMkLst>
            <pc:docMk/>
            <pc:sldMk cId="2896438180" sldId="1588"/>
            <ac:spMk id="5" creationId="{335AE328-7437-A74A-9875-4D67BCA0C574}"/>
          </ac:spMkLst>
        </pc:spChg>
      </pc:sldChg>
      <pc:sldChg chg="add del">
        <pc:chgData name="Jesse Andries" userId="f0c5e74f-7a8b-459f-93e1-7ff474307080" providerId="ADAL" clId="{1F24D1F7-71F3-4E08-942F-331F5B0D01B9}" dt="2024-04-11T13:54:46.298" v="1081" actId="47"/>
        <pc:sldMkLst>
          <pc:docMk/>
          <pc:sldMk cId="151450081" sldId="1589"/>
        </pc:sldMkLst>
      </pc:sldChg>
    </pc:docChg>
  </pc:docChgLst>
  <pc:docChgLst>
    <pc:chgData name="Sergio Moreno Valero" userId="S::smoreno@wmo.int::fe909e20-0383-4074-97b6-0b6b801d219b" providerId="AD" clId="Web-{20A6290F-D6CD-CEDF-C35D-E4659ECEF175}"/>
    <pc:docChg chg="modSld">
      <pc:chgData name="Sergio Moreno Valero" userId="S::smoreno@wmo.int::fe909e20-0383-4074-97b6-0b6b801d219b" providerId="AD" clId="Web-{20A6290F-D6CD-CEDF-C35D-E4659ECEF175}" dt="2024-03-13T15:53:55.502" v="3"/>
      <pc:docMkLst>
        <pc:docMk/>
      </pc:docMkLst>
      <pc:sldChg chg="addSp delSp modSp">
        <pc:chgData name="Sergio Moreno Valero" userId="S::smoreno@wmo.int::fe909e20-0383-4074-97b6-0b6b801d219b" providerId="AD" clId="Web-{20A6290F-D6CD-CEDF-C35D-E4659ECEF175}" dt="2024-03-13T15:53:55.502" v="3"/>
        <pc:sldMkLst>
          <pc:docMk/>
          <pc:sldMk cId="2600864132" sldId="263"/>
        </pc:sldMkLst>
        <pc:spChg chg="add del mod">
          <ac:chgData name="Sergio Moreno Valero" userId="S::smoreno@wmo.int::fe909e20-0383-4074-97b6-0b6b801d219b" providerId="AD" clId="Web-{20A6290F-D6CD-CEDF-C35D-E4659ECEF175}" dt="2024-03-13T15:53:55.502" v="3"/>
          <ac:spMkLst>
            <pc:docMk/>
            <pc:sldMk cId="2600864132" sldId="263"/>
            <ac:spMk id="3" creationId="{08BA1BDB-551B-88F9-A984-2959C6816C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2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5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5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6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24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24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records/item/51122-the-potential-role-of-wmo-in-space-weath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unity.wmo.int/en/governance/commission-membership/commission-observation-infrastructure-and-information-systems-infcom/standing-committee-data-processing-applied-earth-system-modelling-and-prediction-sc-esmp/expert-team-space-weather-et-sw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mo.int/viewer/56690/?offset=11#page=64&amp;viewer=picture&amp;o=bookmark&amp;n=0&amp;q=" TargetMode="External"/><Relationship Id="rId3" Type="http://schemas.openxmlformats.org/officeDocument/2006/relationships/hyperlink" Target="https://library.wmo.int/records/item/68578-wmo-strategic-plan-2024-2027" TargetMode="External"/><Relationship Id="rId7" Type="http://schemas.openxmlformats.org/officeDocument/2006/relationships/hyperlink" Target="https://library.wmo.int/viewer/57850/?offset=8#page=9&amp;viewer=picture&amp;o=bookmark&amp;n=0&amp;q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.wmo.int/viewer/66258/?offset=2#page=1139&amp;viewer=picture&amp;o=bookmark&amp;n=0&amp;q=" TargetMode="External"/><Relationship Id="rId5" Type="http://schemas.openxmlformats.org/officeDocument/2006/relationships/hyperlink" Target="https://library.wmo.int/records/item/57028-vision-for-the-wmo-integrated-global-observing-system-in-2040?offset=2" TargetMode="External"/><Relationship Id="rId4" Type="http://schemas.openxmlformats.org/officeDocument/2006/relationships/hyperlink" Target="https://community.wmo.int/en/rolling-review-requirements-process-2023-version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C8461C19-E495-4638-9078-AC28B05A0BE5}"/>
              </a:ext>
            </a:extLst>
          </p:cNvPr>
          <p:cNvSpPr/>
          <p:nvPr/>
        </p:nvSpPr>
        <p:spPr>
          <a:xfrm>
            <a:off x="1071904" y="1036009"/>
            <a:ext cx="10048183" cy="134363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CH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Item/doc </a:t>
            </a:r>
            <a:r>
              <a:rPr lang="en-GB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8</a:t>
            </a:r>
            <a:r>
              <a:rPr lang="en-CH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.</a:t>
            </a:r>
            <a:r>
              <a:rPr lang="en-GB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5</a:t>
            </a:r>
            <a:r>
              <a:rPr lang="en-CH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/(</a:t>
            </a:r>
            <a:r>
              <a:rPr lang="en-GB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2</a:t>
            </a:r>
            <a:r>
              <a:rPr lang="en-CH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)</a:t>
            </a:r>
            <a:r>
              <a:rPr lang="hr-HR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 – </a:t>
            </a:r>
            <a:r>
              <a:rPr lang="en-US" sz="4400" b="1" kern="1000" spc="-10" dirty="0">
                <a:solidFill>
                  <a:schemeClr val="bg1"/>
                </a:solidFill>
                <a:latin typeface="Arial"/>
                <a:ea typeface="Verdana"/>
                <a:cs typeface="Arial"/>
                <a:sym typeface="Montserrat-Regular"/>
              </a:rPr>
              <a:t>Four Year Plan for WMO Activities related to Space Weather 2024-2027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9500F7D2-A954-8761-3527-C158DDFB1106}"/>
              </a:ext>
            </a:extLst>
          </p:cNvPr>
          <p:cNvSpPr/>
          <p:nvPr/>
        </p:nvSpPr>
        <p:spPr>
          <a:xfrm>
            <a:off x="1071905" y="2598003"/>
            <a:ext cx="10048183" cy="215443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 Session of the Infrastructure Commission</a:t>
            </a:r>
          </a:p>
          <a:p>
            <a:pPr algn="ctr"/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(INFCOM-3, 15-19 April 2024)</a:t>
            </a:r>
          </a:p>
          <a:p>
            <a:pPr algn="ctr"/>
            <a:endParaRPr lang="hr-HR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Jesse Andries/Scientific Officer SSU Space Weather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</a:t>
            </a:r>
            <a:r>
              <a:rPr lang="hr-HR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endParaRPr lang="en-US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1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79414" y="1180947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hr-HR" sz="4400" b="1" kern="100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1279414" y="2350093"/>
            <a:ext cx="8867886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 Weather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History at WMO and Recommendation by INFCOM-3</a:t>
            </a:r>
            <a:endParaRPr lang="en-GB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GB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Main content of the Plan and points of attention</a:t>
            </a:r>
          </a:p>
          <a:p>
            <a:pPr marL="914400" lvl="1" indent="-457200">
              <a:lnSpc>
                <a:spcPct val="150000"/>
              </a:lnSpc>
              <a:buAutoNum type="arabicPeriod"/>
            </a:pPr>
            <a:r>
              <a:rPr lang="en-GB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Core of the Recommendation</a:t>
            </a:r>
          </a:p>
          <a:p>
            <a:pPr marL="457200" indent="-457200">
              <a:lnSpc>
                <a:spcPct val="150000"/>
              </a:lnSpc>
              <a:buAutoNum type="arabicPlain" startAt="3"/>
            </a:pPr>
            <a:endParaRPr lang="en-GB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lain" startAt="3"/>
            </a:pPr>
            <a:endParaRPr lang="hr-HR" sz="2200" b="1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3">
            <a:extLst>
              <a:ext uri="{FF2B5EF4-FFF2-40B4-BE49-F238E27FC236}">
                <a16:creationId xmlns:a16="http://schemas.microsoft.com/office/drawing/2014/main" id="{335AE328-7437-A74A-9875-4D67BCA0C574}"/>
              </a:ext>
            </a:extLst>
          </p:cNvPr>
          <p:cNvSpPr/>
          <p:nvPr/>
        </p:nvSpPr>
        <p:spPr>
          <a:xfrm>
            <a:off x="402983" y="1003489"/>
            <a:ext cx="5528091" cy="540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physical and phenomenological state of the natural space environment, including the Sun and the interplanetary and planetary environments.”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Multiple technologies 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(both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space 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Earth 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surface)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severely impacted by </a:t>
            </a:r>
            <a:r>
              <a:rPr kumimoji="0" lang="en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SWx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(navigation, telecommunication, energy sector, spacecraft operation…)</a:t>
            </a:r>
            <a:endParaRPr lang="en-CH" sz="1600" dirty="0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Strong 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increase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demand for </a:t>
            </a:r>
            <a:r>
              <a:rPr kumimoji="0" lang="en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SWx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Multiple observables 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CH" sz="16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monitored across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Earth and in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space (Solar, magnetosphere, ionosphere, Earth surface...)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Modelling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across </a:t>
            </a:r>
            <a:r>
              <a:rPr lang="en-GB" sz="16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several physical layers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Sun, heliosphere, magnetosphere, ionosphere, …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A25CC41E-1D38-5843-8CAB-95176790D68E}"/>
              </a:ext>
            </a:extLst>
          </p:cNvPr>
          <p:cNvSpPr/>
          <p:nvPr/>
        </p:nvSpPr>
        <p:spPr>
          <a:xfrm>
            <a:off x="796117" y="385916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Space Weather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4" name="Picture 3" descr="A diagram of a solar system&#10;&#10;Description automatically generated">
            <a:extLst>
              <a:ext uri="{FF2B5EF4-FFF2-40B4-BE49-F238E27FC236}">
                <a16:creationId xmlns:a16="http://schemas.microsoft.com/office/drawing/2014/main" id="{120A7971-A57D-75B6-C77B-741551A1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674125"/>
            <a:ext cx="6096000" cy="7532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BCDE8-062D-2724-A081-EDBCDA72931A}"/>
              </a:ext>
            </a:extLst>
          </p:cNvPr>
          <p:cNvSpPr txBox="1"/>
          <p:nvPr/>
        </p:nvSpPr>
        <p:spPr>
          <a:xfrm>
            <a:off x="10905744" y="6581001"/>
            <a:ext cx="279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raphic</a:t>
            </a: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NASA)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43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88F7638-8837-E0D4-BC33-D34E58085B68}"/>
              </a:ext>
            </a:extLst>
          </p:cNvPr>
          <p:cNvSpPr/>
          <p:nvPr/>
        </p:nvSpPr>
        <p:spPr>
          <a:xfrm>
            <a:off x="8128254" y="2842036"/>
            <a:ext cx="607312" cy="24919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505964"/>
            <a:ext cx="7642660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Space Weather at WMO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816324"/>
            <a:ext cx="10724234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CC07B5-46BF-697A-EF2C-BFF5D0742AB7}"/>
              </a:ext>
            </a:extLst>
          </p:cNvPr>
          <p:cNvCxnSpPr>
            <a:cxnSpLocks/>
          </p:cNvCxnSpPr>
          <p:nvPr/>
        </p:nvCxnSpPr>
        <p:spPr>
          <a:xfrm flipV="1">
            <a:off x="243840" y="3157728"/>
            <a:ext cx="11442192" cy="9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D1122-6AF9-7958-5DCC-398245886DAD}"/>
              </a:ext>
            </a:extLst>
          </p:cNvPr>
          <p:cNvCxnSpPr/>
          <p:nvPr/>
        </p:nvCxnSpPr>
        <p:spPr>
          <a:xfrm>
            <a:off x="1176528" y="2804161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3C3C5B-E2CA-9FA3-4953-DDCC5D3706AB}"/>
              </a:ext>
            </a:extLst>
          </p:cNvPr>
          <p:cNvCxnSpPr/>
          <p:nvPr/>
        </p:nvCxnSpPr>
        <p:spPr>
          <a:xfrm>
            <a:off x="3194304" y="2945544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6AB9D8-9357-6302-9D43-7B45994AED18}"/>
              </a:ext>
            </a:extLst>
          </p:cNvPr>
          <p:cNvCxnSpPr/>
          <p:nvPr/>
        </p:nvCxnSpPr>
        <p:spPr>
          <a:xfrm>
            <a:off x="9406126" y="2810257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CC0817-7889-4FE0-AFAE-03A3A318DEC8}"/>
              </a:ext>
            </a:extLst>
          </p:cNvPr>
          <p:cNvCxnSpPr/>
          <p:nvPr/>
        </p:nvCxnSpPr>
        <p:spPr>
          <a:xfrm>
            <a:off x="7333486" y="2920739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5AF19B-C666-15EB-A61C-429A57BF9A2A}"/>
              </a:ext>
            </a:extLst>
          </p:cNvPr>
          <p:cNvCxnSpPr/>
          <p:nvPr/>
        </p:nvCxnSpPr>
        <p:spPr>
          <a:xfrm>
            <a:off x="5279134" y="2804161"/>
            <a:ext cx="0" cy="518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30B20B-FD81-C20C-570B-56D918753FD7}"/>
              </a:ext>
            </a:extLst>
          </p:cNvPr>
          <p:cNvSpPr txBox="1"/>
          <p:nvPr/>
        </p:nvSpPr>
        <p:spPr>
          <a:xfrm>
            <a:off x="3008377" y="3427128"/>
            <a:ext cx="300532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2011 Cg-16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Weather in RRR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part of Space Programme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80C98-DAD5-146F-F3E8-76021ED26C57}"/>
              </a:ext>
            </a:extLst>
          </p:cNvPr>
          <p:cNvSpPr txBox="1"/>
          <p:nvPr/>
        </p:nvSpPr>
        <p:spPr>
          <a:xfrm>
            <a:off x="5021957" y="1292919"/>
            <a:ext cx="280916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 Cg-17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Four-year Plan for WMO Activities related to </a:t>
            </a:r>
            <a:r>
              <a: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Weather 2016-2019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(later adopted at EC-68)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22F84-A0E2-FDD6-EACA-9E3088B552CB}"/>
              </a:ext>
            </a:extLst>
          </p:cNvPr>
          <p:cNvSpPr txBox="1"/>
          <p:nvPr/>
        </p:nvSpPr>
        <p:spPr>
          <a:xfrm>
            <a:off x="7097267" y="3373207"/>
            <a:ext cx="2915066" cy="1207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Cg-18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Four-year Plan for WMO activities </a:t>
            </a:r>
            <a:r>
              <a: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 to Space Weather 2020-2023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B95743-4365-0676-50A5-5E3EA7F33FD9}"/>
              </a:ext>
            </a:extLst>
          </p:cNvPr>
          <p:cNvSpPr txBox="1"/>
          <p:nvPr/>
        </p:nvSpPr>
        <p:spPr>
          <a:xfrm>
            <a:off x="943356" y="1354045"/>
            <a:ext cx="317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2008 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Potential Role of WMO in Space Weather 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(SP-5, April 2008) 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  <a:cs typeface="Arial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  <a:cs typeface="Arial"/>
                <a:hlinkClick r:id="rId3"/>
              </a:rPr>
              <a:t>WMO/TD-No. 1482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Verdana"/>
                <a:cs typeface="Arial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/>
              <a:cs typeface="Arial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C3E4E8E-FE27-E283-FD4F-AE62B115AA65}"/>
              </a:ext>
            </a:extLst>
          </p:cNvPr>
          <p:cNvSpPr/>
          <p:nvPr/>
        </p:nvSpPr>
        <p:spPr>
          <a:xfrm rot="5400000">
            <a:off x="4047743" y="3688080"/>
            <a:ext cx="377952" cy="20726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46879AE-AC75-1627-0CE9-CB1769D79C20}"/>
              </a:ext>
            </a:extLst>
          </p:cNvPr>
          <p:cNvSpPr/>
          <p:nvPr/>
        </p:nvSpPr>
        <p:spPr>
          <a:xfrm rot="5400000">
            <a:off x="6382511" y="3425950"/>
            <a:ext cx="377952" cy="259689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5433BAA-0F9D-34AA-1C85-8856DD175A4E}"/>
              </a:ext>
            </a:extLst>
          </p:cNvPr>
          <p:cNvSpPr/>
          <p:nvPr/>
        </p:nvSpPr>
        <p:spPr>
          <a:xfrm rot="5400000">
            <a:off x="9784076" y="3730751"/>
            <a:ext cx="377952" cy="20726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213AB1-04DB-9672-8624-F9E66DAE4820}"/>
              </a:ext>
            </a:extLst>
          </p:cNvPr>
          <p:cNvSpPr txBox="1"/>
          <p:nvPr/>
        </p:nvSpPr>
        <p:spPr>
          <a:xfrm>
            <a:off x="3476242" y="4992624"/>
            <a:ext cx="1520953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ICTSW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49B17-A015-787C-BC31-7D91BDFF18A8}"/>
              </a:ext>
            </a:extLst>
          </p:cNvPr>
          <p:cNvSpPr txBox="1"/>
          <p:nvPr/>
        </p:nvSpPr>
        <p:spPr>
          <a:xfrm>
            <a:off x="5801865" y="4956047"/>
            <a:ext cx="1520953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IPT-</a:t>
            </a:r>
            <a:r>
              <a:rPr kumimoji="0" lang="en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SWeISS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C9198C-EF2B-8DBD-ED5C-E421E69FEBBB}"/>
              </a:ext>
            </a:extLst>
          </p:cNvPr>
          <p:cNvSpPr txBox="1"/>
          <p:nvPr/>
        </p:nvSpPr>
        <p:spPr>
          <a:xfrm>
            <a:off x="9212575" y="4943854"/>
            <a:ext cx="1520953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ET-SWx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15B9D-77A0-1BA5-720F-D8747DDEEDFE}"/>
              </a:ext>
            </a:extLst>
          </p:cNvPr>
          <p:cNvSpPr txBox="1"/>
          <p:nvPr/>
        </p:nvSpPr>
        <p:spPr>
          <a:xfrm>
            <a:off x="7739631" y="1918706"/>
            <a:ext cx="194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Cg-19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Resolution 53 (Cg-18) in force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B3C9D4-A169-85F4-EF40-044F611BBDFB}"/>
              </a:ext>
            </a:extLst>
          </p:cNvPr>
          <p:cNvCxnSpPr>
            <a:cxnSpLocks/>
          </p:cNvCxnSpPr>
          <p:nvPr/>
        </p:nvCxnSpPr>
        <p:spPr>
          <a:xfrm>
            <a:off x="9973051" y="1881394"/>
            <a:ext cx="0" cy="1451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E05345-4B38-8B94-B5FD-BE2F121DC3EE}"/>
              </a:ext>
            </a:extLst>
          </p:cNvPr>
          <p:cNvSpPr txBox="1"/>
          <p:nvPr/>
        </p:nvSpPr>
        <p:spPr>
          <a:xfrm>
            <a:off x="8153379" y="925896"/>
            <a:ext cx="363934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EC-78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Four-year Plan for WMO activities related to Space Weather 2024-2027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D2F2B-61D5-6140-1596-EEED1B16C4AE}"/>
              </a:ext>
            </a:extLst>
          </p:cNvPr>
          <p:cNvSpPr txBox="1"/>
          <p:nvPr/>
        </p:nvSpPr>
        <p:spPr>
          <a:xfrm>
            <a:off x="7739631" y="5269914"/>
            <a:ext cx="139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WMO Reform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8F906-B8D4-3746-0934-648DE3571379}"/>
              </a:ext>
            </a:extLst>
          </p:cNvPr>
          <p:cNvSpPr txBox="1"/>
          <p:nvPr/>
        </p:nvSpPr>
        <p:spPr>
          <a:xfrm>
            <a:off x="2611494" y="6109200"/>
            <a:ext cx="9324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All previous Four-year plans available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4"/>
              </a:rPr>
              <a:t>ET-SWx website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EEF27A-95A1-F930-448B-06B428067F00}"/>
              </a:ext>
            </a:extLst>
          </p:cNvPr>
          <p:cNvCxnSpPr>
            <a:cxnSpLocks/>
          </p:cNvCxnSpPr>
          <p:nvPr/>
        </p:nvCxnSpPr>
        <p:spPr>
          <a:xfrm>
            <a:off x="9820651" y="2810257"/>
            <a:ext cx="0" cy="1451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DCB4DC-DD52-5511-91D9-6E939594EB3C}"/>
              </a:ext>
            </a:extLst>
          </p:cNvPr>
          <p:cNvSpPr txBox="1"/>
          <p:nvPr/>
        </p:nvSpPr>
        <p:spPr>
          <a:xfrm>
            <a:off x="9806592" y="3516940"/>
            <a:ext cx="247345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INFCOM-3</a:t>
            </a:r>
            <a:b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 to EC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 8.5(2)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7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503908" y="461635"/>
            <a:ext cx="7913582" cy="8914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Space Weather part</a:t>
            </a:r>
            <a:r>
              <a:rPr kumimoji="0" lang="en-GB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 of </a:t>
            </a: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  <a:hlinkClick r:id="rId3"/>
              </a:rPr>
              <a:t>WMO Strategic Plan 2024-2027</a:t>
            </a: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 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503350" y="2388875"/>
            <a:ext cx="10724234" cy="47099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Space Weather 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included in multiple WMO activities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Part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WMO Rolling Review of Observing Requirements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since 2011 </a:t>
            </a:r>
            <a:b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and an integral part of WIGOS and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WIGOS Vision 2040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Vlab Strategy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Unified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ata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olicy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Cataloguing of Hazardous events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(ET-CHE)</a:t>
            </a:r>
            <a:endParaRPr kumimoji="0" lang="en-CH" sz="2000" b="0" i="0" u="none" strike="noStrike" kern="1200" cap="none" spc="0" normalizeH="0" baseline="0" noProof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But actual integration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Space Weather in WMO regulations and systems 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still largely remains to be implemented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  <p:pic>
        <p:nvPicPr>
          <p:cNvPr id="2" name="Picture 2" descr="A person holding a flashlight in a desert&#10;&#10;Description automatically generated">
            <a:extLst>
              <a:ext uri="{FF2B5EF4-FFF2-40B4-BE49-F238E27FC236}">
                <a16:creationId xmlns:a16="http://schemas.microsoft.com/office/drawing/2014/main" id="{0EBC6E7F-A0DF-F457-FD1A-4D739783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12" y="0"/>
            <a:ext cx="4044662" cy="51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DD546-0AA4-4136-3991-F3F8A1C97B7C}"/>
              </a:ext>
            </a:extLst>
          </p:cNvPr>
          <p:cNvSpPr txBox="1"/>
          <p:nvPr/>
        </p:nvSpPr>
        <p:spPr>
          <a:xfrm>
            <a:off x="425885" y="1465545"/>
            <a:ext cx="799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 physical and phenomenological state of the natural space environment, including the Sun and the interplanetary and planetary environments.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3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803000"/>
            <a:ext cx="10501684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Overall content of the Four-year Plan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602964"/>
            <a:ext cx="10724234" cy="48081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kumimoji="0" lang="en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pdate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the previous Four year plans: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Set general aims and objectives: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 availability to Members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CH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omote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facilitate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development and enhancement 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capabilities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Make use of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synergies with operational meteorology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Gradual shift from general aims to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concrete implementation activities 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integration into WMO regulation and systems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Coordination and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collaboration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other 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Organizations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58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17459" y="418475"/>
            <a:ext cx="9957081" cy="8914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Activities </a:t>
            </a:r>
            <a:r>
              <a:rPr kumimoji="0" lang="en-GB" sz="4400" b="1" i="0" u="none" strike="noStrike" kern="10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across WIGOS/WIS/WIPPS and beyond</a:t>
            </a:r>
            <a:endParaRPr kumimoji="0" lang="en-US" sz="4400" b="1" i="0" u="none" strike="noStrike" kern="10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2" name="Picture 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90DFC34-6624-560C-D24E-3826AFFB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58" y="1402495"/>
            <a:ext cx="5781884" cy="5248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B7903F-9C4F-B5E2-6F8A-0C586CC7DFFF}"/>
              </a:ext>
            </a:extLst>
          </p:cNvPr>
          <p:cNvSpPr txBox="1"/>
          <p:nvPr/>
        </p:nvSpPr>
        <p:spPr>
          <a:xfrm>
            <a:off x="393700" y="1139699"/>
            <a:ext cx="3460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8.1(1)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Amendments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WIGOS Manual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(WMO-No. 1160)</a:t>
            </a:r>
            <a:b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Initial inclusion of Observing System for Space Weather; attributes to be included in future updates.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D66B69ED-1A25-4785-4448-10E2C6750C84}"/>
              </a:ext>
            </a:extLst>
          </p:cNvPr>
          <p:cNvSpPr/>
          <p:nvPr/>
        </p:nvSpPr>
        <p:spPr>
          <a:xfrm rot="10800000" flipH="1">
            <a:off x="1706841" y="2908227"/>
            <a:ext cx="2749025" cy="4064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F6C83253-13A3-1402-DD2C-F33432764121}"/>
              </a:ext>
            </a:extLst>
          </p:cNvPr>
          <p:cNvSpPr/>
          <p:nvPr/>
        </p:nvSpPr>
        <p:spPr>
          <a:xfrm rot="8498433">
            <a:off x="7254216" y="4892749"/>
            <a:ext cx="3816479" cy="4064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6A7D1-968D-E301-B5EC-F543974FDEC5}"/>
              </a:ext>
            </a:extLst>
          </p:cNvPr>
          <p:cNvSpPr txBox="1"/>
          <p:nvPr/>
        </p:nvSpPr>
        <p:spPr>
          <a:xfrm>
            <a:off x="9933974" y="2714463"/>
            <a:ext cx="170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Links to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Services</a:t>
            </a:r>
            <a:endParaRPr lang="en-GB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e.g. Aviation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7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530602"/>
            <a:ext cx="7944412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44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Recommendation for EC to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123388" y="1122650"/>
            <a:ext cx="10724234" cy="563538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Adopt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Four-year Plan for WMO Activities related to Space Weather 2024-2027;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Commission for Observation, Infrastructure and </a:t>
            </a: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systems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to: 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implementation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the activities identified in the FYP2024-2027; 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stablish an optimal working and coordinating structure and mechanism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ddressing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infrastructure components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nterfacing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user communities of space weather services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collaboration with SERCOM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Partnering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relevant organizations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such as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and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COSPAR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as well as other national and international agencies; 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on the results achieved and make a proposal for future activities in this domain, to be considered by the twentieth World Meteorological Congress.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Urge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Members to support the implementation of the FYP2024-2027 with in-kind and/or financial contributions to the Space Weather Trust Fund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59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PPT 2024.pptx" id="{1ABF4B9C-7D64-49F7-8A76-F9F2ED1C4556}" vid="{0928DBA1-D7DD-4B94-A190-CFB3966D9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d876b-62cc-43bb-abc1-9d013efad75e">
      <UserInfo>
        <DisplayName>Albert Fischer</DisplayName>
        <AccountId>241945</AccountId>
        <AccountType/>
      </UserInfo>
      <UserInfo>
        <DisplayName>Krunoslav PREMEC</DisplayName>
        <AccountId>55652</AccountId>
        <AccountType/>
      </UserInfo>
      <UserInfo>
        <DisplayName>Belén Martín Míguez</DisplayName>
        <AccountId>149851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96979E1E4B409960509F1B29C56C" ma:contentTypeVersion="" ma:contentTypeDescription="Create a new document." ma:contentTypeScope="" ma:versionID="9fa763f22644f3852908b11bd41faa78">
  <xsd:schema xmlns:xsd="http://www.w3.org/2001/XMLSchema" xmlns:xs="http://www.w3.org/2001/XMLSchema" xmlns:p="http://schemas.microsoft.com/office/2006/metadata/properties" xmlns:ns2="f14d876b-62cc-43bb-abc1-9d013efad75e" targetNamespace="http://schemas.microsoft.com/office/2006/metadata/properties" ma:root="true" ma:fieldsID="38de8a32582e476379615190af83d8c3" ns2:_="">
    <xsd:import namespace="f14d876b-62cc-43bb-abc1-9d013efad75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876b-62cc-43bb-abc1-9d013efad7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BA3B44-D623-4C2A-AA23-C7D80C044A73}">
  <ds:schemaRefs>
    <ds:schemaRef ds:uri="http://schemas.microsoft.com/office/2006/metadata/properties"/>
    <ds:schemaRef ds:uri="http://schemas.microsoft.com/office/infopath/2007/PartnerControls"/>
    <ds:schemaRef ds:uri="0238f0ac-9b23-40a1-9bea-3608b3f97744"/>
    <ds:schemaRef ds:uri="9dd362d0-63f2-4e3c-ac06-664d054c738d"/>
    <ds:schemaRef ds:uri="96d886eb-95f6-47f3-bdfb-70dab5061c60"/>
    <ds:schemaRef ds:uri="3c76eea2-c21a-46e1-8f98-cfc2ba460d5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01B3F41-3FF8-4765-B246-AF5430402E58}"/>
</file>

<file path=customXml/itemProps3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641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Jesse Andries</cp:lastModifiedBy>
  <cp:revision>26</cp:revision>
  <dcterms:created xsi:type="dcterms:W3CDTF">2024-01-11T14:19:20Z</dcterms:created>
  <dcterms:modified xsi:type="dcterms:W3CDTF">2024-04-11T13:54:55Z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0x0101002BFD96979E1E4B409960509F1B29C56C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